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8904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28902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608126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136492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936221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00401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01104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8765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75281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155463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233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3A92F-D654-4E5C-8D2C-DD56626494BC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4FB4-351F-4F60-8D20-333F5C6A390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53864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42" y="130630"/>
            <a:ext cx="11870537" cy="63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22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80" y="313508"/>
            <a:ext cx="11588309" cy="5630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77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4" y="296893"/>
            <a:ext cx="11962343" cy="5894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40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89" y="117567"/>
            <a:ext cx="11511828" cy="63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18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30" y="280659"/>
            <a:ext cx="11750510" cy="6133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889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59" y="247749"/>
            <a:ext cx="11579482" cy="629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0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19" y="0"/>
            <a:ext cx="11675241" cy="6544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483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31" y="627017"/>
            <a:ext cx="11315248" cy="556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183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001" y="104501"/>
            <a:ext cx="11939795" cy="6061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671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691" y="311977"/>
            <a:ext cx="11787644" cy="580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2897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Panorámica</PresentationFormat>
  <Paragraphs>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DOCENTE JT</dc:creator>
  <cp:lastModifiedBy>ESTUDIANTE</cp:lastModifiedBy>
  <cp:revision>5</cp:revision>
  <dcterms:created xsi:type="dcterms:W3CDTF">2026-01-16T18:52:25Z</dcterms:created>
  <dcterms:modified xsi:type="dcterms:W3CDTF">2026-01-19T19:40:31Z</dcterms:modified>
</cp:coreProperties>
</file>